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5" r:id="rId3"/>
    <p:sldId id="287" r:id="rId4"/>
    <p:sldId id="284" r:id="rId5"/>
    <p:sldId id="285" r:id="rId6"/>
    <p:sldId id="281" r:id="rId7"/>
    <p:sldId id="282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94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10/15/2023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10/15/2023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ANTON GRDINA ELEMENTARY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REDESIGN </a:t>
            </a:r>
          </a:p>
        </p:txBody>
      </p:sp>
      <p:pic>
        <p:nvPicPr>
          <p:cNvPr id="1026" name="Picture 2" descr="Image result for inquiry based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4" y="1014700"/>
            <a:ext cx="4507606" cy="29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INQUIRY IS…Learning by </a:t>
            </a:r>
            <a:r>
              <a:rPr lang="fr-FR" dirty="0" err="1"/>
              <a:t>questioning</a:t>
            </a:r>
            <a:r>
              <a:rPr lang="fr-FR" dirty="0"/>
              <a:t> and investigation</a:t>
            </a:r>
            <a:br>
              <a:rPr lang="fr-FR" dirty="0"/>
            </a:br>
            <a:endParaRPr lang="en-US" dirty="0"/>
          </a:p>
        </p:txBody>
      </p:sp>
      <p:pic>
        <p:nvPicPr>
          <p:cNvPr id="5122" name="Picture 2" descr="Image result for inquiry based learn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893" y="1459653"/>
            <a:ext cx="6149903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6146" name="Picture 2" descr="Image result for inquiry based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80" y="785611"/>
            <a:ext cx="5449023" cy="47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6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WONDER…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inquiry based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51" y="1614487"/>
            <a:ext cx="4462396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nquiry based learn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34" y="1555750"/>
            <a:ext cx="4257432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170" name="Picture 2" descr="Image result for inquiry based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77" y="1171977"/>
            <a:ext cx="6980348" cy="485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5" name="AutoShape 2" descr="Image result for inquiry based learning"/>
          <p:cNvSpPr>
            <a:spLocks noChangeAspect="1" noChangeArrowheads="1"/>
          </p:cNvSpPr>
          <p:nvPr/>
        </p:nvSpPr>
        <p:spPr bwMode="auto">
          <a:xfrm>
            <a:off x="5075304" y="37578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inquiry based learning"/>
          <p:cNvSpPr>
            <a:spLocks noChangeAspect="1" noChangeArrowheads="1"/>
          </p:cNvSpPr>
          <p:nvPr/>
        </p:nvSpPr>
        <p:spPr bwMode="auto">
          <a:xfrm>
            <a:off x="5380104" y="30752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inquiry based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96" y="394840"/>
            <a:ext cx="9525000" cy="53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IBL at ANTON GRDINA: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EMPOWERS STUDENT VOICES</a:t>
            </a:r>
          </a:p>
          <a:p>
            <a:r>
              <a:rPr lang="en-US" dirty="0"/>
              <a:t>INCREASES MOTIVATION AND ENJOYMENT</a:t>
            </a:r>
          </a:p>
          <a:p>
            <a:r>
              <a:rPr lang="en-US" dirty="0"/>
              <a:t>FOSTERS CURIOSITY AND A LOVE OF LEARNING</a:t>
            </a:r>
          </a:p>
          <a:p>
            <a:r>
              <a:rPr lang="en-US" dirty="0"/>
              <a:t>ALLOWS SCHOLARS TO TAKE OWNERSHIP OF THEIR LEARNING TO REACH THEIR GOALS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10/15/2023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9226" name="Picture 10" descr="Image result for students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59653"/>
            <a:ext cx="4787721" cy="483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1697242"/>
            <a:ext cx="6949440" cy="3351276"/>
          </a:xfrm>
        </p:spPr>
        <p:txBody>
          <a:bodyPr>
            <a:normAutofit/>
          </a:bodyPr>
          <a:lstStyle/>
          <a:p>
            <a:r>
              <a:rPr lang="en-US" sz="4000" dirty="0"/>
              <a:t>AT ANTON GRDINA, </a:t>
            </a:r>
            <a:br>
              <a:rPr lang="en-US" sz="4000" dirty="0"/>
            </a:br>
            <a:r>
              <a:rPr lang="en-US" sz="2800" dirty="0"/>
              <a:t>We Inspire</a:t>
            </a:r>
            <a:br>
              <a:rPr lang="en-US" sz="2800" dirty="0"/>
            </a:br>
            <a:r>
              <a:rPr lang="en-US" sz="2800" dirty="0"/>
              <a:t>We Discover</a:t>
            </a:r>
            <a:br>
              <a:rPr lang="en-US" sz="2800" dirty="0"/>
            </a:br>
            <a:r>
              <a:rPr lang="en-US" sz="2800" dirty="0"/>
              <a:t>We innovate</a:t>
            </a:r>
            <a:br>
              <a:rPr lang="en-US" sz="2800" dirty="0"/>
            </a:br>
            <a:r>
              <a:rPr lang="en-US" sz="2800" dirty="0"/>
              <a:t>To achieve academic success</a:t>
            </a:r>
            <a:br>
              <a:rPr lang="en-US" sz="2800" dirty="0"/>
            </a:br>
            <a:endParaRPr lang="en-US" sz="4000" b="1" dirty="0">
              <a:latin typeface="Lucida Calligraphy" panose="03010101010101010101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048518"/>
            <a:ext cx="6949440" cy="782898"/>
          </a:xfrm>
        </p:spPr>
        <p:txBody>
          <a:bodyPr/>
          <a:lstStyle/>
          <a:p>
            <a:r>
              <a:rPr lang="en-US" b="1" dirty="0">
                <a:latin typeface="Lucida Calligraphy" panose="03010101010101010101" pitchFamily="66" charset="0"/>
              </a:rPr>
              <a:t>Preparing scholars today to solve the problems of tomorrow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11546</TotalTime>
  <Words>112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Corbel</vt:lpstr>
      <vt:lpstr>Lucida Calligraphy</vt:lpstr>
      <vt:lpstr>Ecology 16x9</vt:lpstr>
      <vt:lpstr>ANTON GRDINA ELEMENTARY SCHOOL</vt:lpstr>
      <vt:lpstr>                 INQUIRY IS…Learning by questioning and investigation </vt:lpstr>
      <vt:lpstr>PowerPoint Presentation</vt:lpstr>
      <vt:lpstr>I WONDER…</vt:lpstr>
      <vt:lpstr>PowerPoint Presentation</vt:lpstr>
      <vt:lpstr>PowerPoint Presentation</vt:lpstr>
      <vt:lpstr>IBL at ANTON GRDINA:</vt:lpstr>
      <vt:lpstr>AT ANTON GRDINA,  We Inspire We Discover We innovate To achieve academic success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 GRDINA ELEMENTARY SCHOOL</dc:title>
  <dc:creator>Glass, Latosha</dc:creator>
  <cp:lastModifiedBy>Vassimo Dillard</cp:lastModifiedBy>
  <cp:revision>8</cp:revision>
  <dcterms:created xsi:type="dcterms:W3CDTF">2018-06-28T11:58:18Z</dcterms:created>
  <dcterms:modified xsi:type="dcterms:W3CDTF">2023-10-15T23:07:32Z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